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75" r:id="rId5"/>
    <p:sldId id="274" r:id="rId6"/>
    <p:sldId id="258" r:id="rId7"/>
    <p:sldId id="260" r:id="rId8"/>
    <p:sldId id="261" r:id="rId9"/>
    <p:sldId id="262" r:id="rId10"/>
    <p:sldId id="266" r:id="rId11"/>
    <p:sldId id="273" r:id="rId12"/>
    <p:sldId id="267" r:id="rId13"/>
    <p:sldId id="268" r:id="rId14"/>
    <p:sldId id="269" r:id="rId15"/>
    <p:sldId id="270" r:id="rId16"/>
    <p:sldId id="271" r:id="rId17"/>
    <p:sldId id="263" r:id="rId18"/>
    <p:sldId id="264" r:id="rId19"/>
    <p:sldId id="265" r:id="rId20"/>
    <p:sldId id="25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72" y="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Farmshop: Connecting Farms to your </a:t>
            </a:r>
            <a:r>
              <a:rPr lang="en-GB" b="1" dirty="0" smtClean="0"/>
              <a:t>home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800" dirty="0" smtClean="0"/>
              <a:t>Digital media project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Sarina Jimi</a:t>
            </a:r>
          </a:p>
          <a:p>
            <a:r>
              <a:rPr lang="en-GB" dirty="0"/>
              <a:t>NP01MM4S220014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2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07" y="2366963"/>
            <a:ext cx="4920786" cy="34242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99" y="2366963"/>
            <a:ext cx="4987201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1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Post-Production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402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35" y="2366963"/>
            <a:ext cx="4954130" cy="34242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46" y="2366963"/>
            <a:ext cx="4925107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5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2" y="2366963"/>
            <a:ext cx="4910075" cy="34242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67" y="2366963"/>
            <a:ext cx="4871266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7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26" y="2366963"/>
            <a:ext cx="4671147" cy="34242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90" y="2366963"/>
            <a:ext cx="4861620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75" y="2366963"/>
            <a:ext cx="4903250" cy="34242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82" y="2366963"/>
            <a:ext cx="4913035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5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42" y="2366963"/>
            <a:ext cx="4772116" cy="34242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70" y="2366963"/>
            <a:ext cx="4959659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98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17" y="2366963"/>
            <a:ext cx="4948366" cy="3424237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41" y="2366963"/>
            <a:ext cx="4892917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1" y="2366963"/>
            <a:ext cx="5000538" cy="34242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52" y="2366963"/>
            <a:ext cx="4951096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91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13" y="2366963"/>
            <a:ext cx="4951973" cy="34242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65" y="2366963"/>
            <a:ext cx="4945669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0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The title of my project is “Farmshop: Connecting Farms to Your Home.” This title was chosen because the video aims to highlight how fresh and organic the produce from Farmshop really is. Through a captivating blend of 2D animation, motion graphics, and text narration, the video promotes both the brand and its app, which allows customers to easily order farm-fresh produce.</a:t>
            </a:r>
          </a:p>
        </p:txBody>
      </p:sp>
    </p:spTree>
    <p:extLst>
      <p:ext uri="{BB962C8B-B14F-4D97-AF65-F5344CB8AC3E}">
        <p14:creationId xmlns:p14="http://schemas.microsoft.com/office/powerpoint/2010/main" val="2261408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Demonstration </a:t>
            </a:r>
          </a:p>
        </p:txBody>
      </p:sp>
      <p:pic>
        <p:nvPicPr>
          <p:cNvPr id="4" name="final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1175" y="2366963"/>
            <a:ext cx="6088063" cy="3424237"/>
          </a:xfrm>
        </p:spPr>
      </p:pic>
    </p:spTree>
    <p:extLst>
      <p:ext uri="{BB962C8B-B14F-4D97-AF65-F5344CB8AC3E}">
        <p14:creationId xmlns:p14="http://schemas.microsoft.com/office/powerpoint/2010/main" val="109225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Pre-Production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50045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3" y="1997164"/>
            <a:ext cx="3737313" cy="4468762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4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Production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5922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07" y="2366963"/>
            <a:ext cx="4365186" cy="3424237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54" y="2366963"/>
            <a:ext cx="4510692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6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26" y="2366963"/>
            <a:ext cx="4867947" cy="34242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69" y="2366963"/>
            <a:ext cx="4388462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1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93" y="2366963"/>
            <a:ext cx="4847613" cy="34242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34" y="2366963"/>
            <a:ext cx="4788331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03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Process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17" y="2366963"/>
            <a:ext cx="4820965" cy="34242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72" y="2366963"/>
            <a:ext cx="4887656" cy="3424237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066174" y="2519492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6356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42</TotalTime>
  <Words>128</Words>
  <Application>Microsoft Office PowerPoint</Application>
  <PresentationFormat>Widescreen</PresentationFormat>
  <Paragraphs>23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Tw Cen MT</vt:lpstr>
      <vt:lpstr>Droplet</vt:lpstr>
      <vt:lpstr>Farmshop: Connecting Farms to your home Digital media project</vt:lpstr>
      <vt:lpstr>Introduction</vt:lpstr>
      <vt:lpstr>Pre-Production</vt:lpstr>
      <vt:lpstr>Project Development Process </vt:lpstr>
      <vt:lpstr>Production</vt:lpstr>
      <vt:lpstr>Project Development Process </vt:lpstr>
      <vt:lpstr>Project Development Process </vt:lpstr>
      <vt:lpstr>Project Development Process </vt:lpstr>
      <vt:lpstr>Project Development Process </vt:lpstr>
      <vt:lpstr>Project Development Process </vt:lpstr>
      <vt:lpstr>Post-Production</vt:lpstr>
      <vt:lpstr>Project Development Process </vt:lpstr>
      <vt:lpstr>Project Development Process </vt:lpstr>
      <vt:lpstr>Project Development Process </vt:lpstr>
      <vt:lpstr>Project Development Process </vt:lpstr>
      <vt:lpstr>Project Development Process </vt:lpstr>
      <vt:lpstr>Project Development Process </vt:lpstr>
      <vt:lpstr>Project Development Process </vt:lpstr>
      <vt:lpstr>Project Development Process </vt:lpstr>
      <vt:lpstr>Project Demonstration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Farmshop: Connecting Farms to your home Digital media project</dc:title>
  <dc:creator>User</dc:creator>
  <cp:lastModifiedBy>User</cp:lastModifiedBy>
  <cp:revision>7</cp:revision>
  <dcterms:created xsi:type="dcterms:W3CDTF">2025-05-07T06:05:27Z</dcterms:created>
  <dcterms:modified xsi:type="dcterms:W3CDTF">2025-05-07T06:48:21Z</dcterms:modified>
</cp:coreProperties>
</file>